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8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6" r:id="rId12"/>
    <p:sldId id="264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E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314"/>
    <p:restoredTop sz="92110"/>
  </p:normalViewPr>
  <p:slideViewPr>
    <p:cSldViewPr snapToGrid="0" snapToObjects="1">
      <p:cViewPr varScale="1">
        <p:scale>
          <a:sx n="85" d="100"/>
          <a:sy n="85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378EAD-A3EB-F64A-8902-3DF010AA9F99}" type="datetimeFigureOut">
              <a:rPr lang="en-US" smtClean="0"/>
              <a:t>6/27/16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34E875-2D7B-6149-881A-A5E30DBE51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919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475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8996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603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29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3426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4317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367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34E875-2D7B-6149-881A-A5E30DBE51A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16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549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920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181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48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95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505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820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596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8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678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672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87B8E2-8DFE-3944-8AD8-A9FB32A2598D}" type="datetimeFigureOut">
              <a:rPr lang="en-US" smtClean="0"/>
              <a:t>6/27/16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160F1C-2919-5A4C-AC93-A5671B7352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984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1808"/>
          <a:stretch/>
        </p:blipFill>
        <p:spPr>
          <a:xfrm>
            <a:off x="61996" y="61992"/>
            <a:ext cx="12052514" cy="67340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1125" y="2274778"/>
            <a:ext cx="8389749" cy="1154221"/>
          </a:xfrm>
          <a:solidFill>
            <a:srgbClr val="F6FEDC"/>
          </a:solidFill>
        </p:spPr>
        <p:txBody>
          <a:bodyPr/>
          <a:lstStyle/>
          <a:p>
            <a:r>
              <a:rPr lang="en-US" b="1" dirty="0" smtClean="0"/>
              <a:t>And the Oscar Goes To </a:t>
            </a:r>
            <a:r>
              <a:rPr lang="is-IS" b="1" dirty="0" smtClean="0"/>
              <a:t>…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r"/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algn="r"/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algn="r"/>
            <a:endParaRPr lang="en-US" dirty="0" smtClean="0">
              <a:solidFill>
                <a:schemeClr val="bg1">
                  <a:lumMod val="75000"/>
                </a:schemeClr>
              </a:solidFill>
            </a:endParaRPr>
          </a:p>
          <a:p>
            <a:pPr algn="r"/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Kelly Mejia Breton</a:t>
            </a:r>
          </a:p>
          <a:p>
            <a:pPr algn="r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0519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Machine Learning: Random Forest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2441" y="1084882"/>
            <a:ext cx="11251769" cy="551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684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Machine Learning: Random Forest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6" name="Content Placeholder 5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15878" y="1084882"/>
            <a:ext cx="9639946" cy="556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Machine Learning: Output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6841"/>
            <a:ext cx="10515600" cy="4720122"/>
          </a:xfrm>
        </p:spPr>
        <p:txBody>
          <a:bodyPr/>
          <a:lstStyle/>
          <a:p>
            <a:r>
              <a:rPr lang="en-US" dirty="0" smtClean="0"/>
              <a:t>Logistic Regression Model </a:t>
            </a:r>
          </a:p>
          <a:p>
            <a:pPr lvl="1"/>
            <a:r>
              <a:rPr lang="en-US" dirty="0" smtClean="0"/>
              <a:t>True positive  Train: 81% Test: 50%</a:t>
            </a:r>
          </a:p>
          <a:p>
            <a:pPr lvl="1"/>
            <a:r>
              <a:rPr lang="en-US" dirty="0" smtClean="0"/>
              <a:t>True negative Train: 99% Test: 93% 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Random Forest Model (</a:t>
            </a:r>
            <a:r>
              <a:rPr lang="en-US" dirty="0" err="1" smtClean="0"/>
              <a:t>mtry</a:t>
            </a:r>
            <a:r>
              <a:rPr lang="en-US" dirty="0" smtClean="0"/>
              <a:t> =8, </a:t>
            </a:r>
            <a:r>
              <a:rPr lang="en-US" dirty="0" err="1" smtClean="0"/>
              <a:t>ntrees</a:t>
            </a:r>
            <a:r>
              <a:rPr lang="en-US" dirty="0" smtClean="0"/>
              <a:t> =500)</a:t>
            </a:r>
          </a:p>
          <a:p>
            <a:pPr lvl="1"/>
            <a:r>
              <a:rPr lang="en-US" dirty="0" smtClean="0"/>
              <a:t>True positive  Train: 100% Test: 100%</a:t>
            </a:r>
          </a:p>
          <a:p>
            <a:pPr lvl="1"/>
            <a:r>
              <a:rPr lang="en-US" dirty="0" smtClean="0"/>
              <a:t>True negative Train: 99% Test: 94.6% 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8484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Next Steps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39864"/>
            <a:ext cx="10515600" cy="4937099"/>
          </a:xfrm>
        </p:spPr>
        <p:txBody>
          <a:bodyPr/>
          <a:lstStyle/>
          <a:p>
            <a:r>
              <a:rPr lang="en-US" dirty="0"/>
              <a:t>Gathering more data on the movies that win Oscars, to improve the </a:t>
            </a:r>
            <a:r>
              <a:rPr lang="en-US" dirty="0" smtClean="0"/>
              <a:t>algorithm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Research if there is a pattern within movie titles?  Do the titles tend to have positive, negative, or neutral words?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Looking at the </a:t>
            </a:r>
            <a:r>
              <a:rPr lang="en-US" dirty="0" smtClean="0"/>
              <a:t>production studios to see if certain studios tend to receive more Oscar awards? If so add it to the model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Finally finish my shiny app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83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Dataset: Provided by Open Data Soft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84026"/>
            <a:ext cx="10515600" cy="4692937"/>
          </a:xfrm>
        </p:spPr>
        <p:txBody>
          <a:bodyPr/>
          <a:lstStyle/>
          <a:p>
            <a:r>
              <a:rPr lang="en-US" dirty="0" smtClean="0"/>
              <a:t>Combination of Blockbuster Database Oscar &amp; Demographics Dataset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Containing the top ten annual films for the past 40 years ranked by </a:t>
            </a:r>
            <a:r>
              <a:rPr lang="en-US" dirty="0" err="1" smtClean="0"/>
              <a:t>IMDb</a:t>
            </a:r>
            <a:r>
              <a:rPr lang="en-US" dirty="0" smtClean="0"/>
              <a:t> (Internet Movie Database)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Used the Oscar dataset to create a classification column to record if the films or any affiliates of the films won an Oscar.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The original dataset contained 398 observations and 21 variables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46359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Exploratory Data </a:t>
            </a:r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Analysis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376" y="1084262"/>
            <a:ext cx="10089397" cy="539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011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Exploratory Data </a:t>
            </a:r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Analysis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258" y="945397"/>
            <a:ext cx="9137542" cy="5594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81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Exploratory Data </a:t>
            </a:r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Analysis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69" y="976393"/>
            <a:ext cx="11468746" cy="5503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19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>
                <a:solidFill>
                  <a:schemeClr val="accent4">
                    <a:lumMod val="50000"/>
                  </a:schemeClr>
                </a:solidFill>
              </a:rPr>
              <a:t>Exploratory Data </a:t>
            </a:r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Analysis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63" y="945397"/>
            <a:ext cx="11453247" cy="564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614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Unsupervised Learning: K-Means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6" name="Content Placeholder 5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914400"/>
            <a:ext cx="10662834" cy="556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522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Unsupervised Learning: K-Means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955" y="898901"/>
            <a:ext cx="11127783" cy="579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42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9756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accent4">
                    <a:lumMod val="50000"/>
                  </a:schemeClr>
                </a:solidFill>
              </a:rPr>
              <a:t>Machine Learning: Logistic Regression</a:t>
            </a:r>
            <a:endParaRPr lang="en-US" sz="3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8222828"/>
              </p:ext>
            </p:extLst>
          </p:nvPr>
        </p:nvGraphicFramePr>
        <p:xfrm>
          <a:off x="728420" y="1472336"/>
          <a:ext cx="10771324" cy="4773480"/>
        </p:xfrm>
        <a:graphic>
          <a:graphicData uri="http://schemas.openxmlformats.org/drawingml/2006/table">
            <a:tbl>
              <a:tblPr firstRow="1" firstCol="1" bandRow="1"/>
              <a:tblGrid>
                <a:gridCol w="2205464"/>
                <a:gridCol w="1713172"/>
                <a:gridCol w="1713172"/>
                <a:gridCol w="1713172"/>
                <a:gridCol w="1713172"/>
                <a:gridCol w="1713172"/>
              </a:tblGrid>
              <a:tr h="477348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Coefficients: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2200" b="1" i="0" u="none" strike="noStrike" dirty="0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200" b="1" i="0" u="none" strike="noStrike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200" b="1" i="0" u="none" strike="noStrike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200" b="1" i="0" u="none" strike="noStrike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endParaRPr lang="en-US" sz="2200" b="1" i="0" u="none" strike="noStrike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Estimate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Std. Error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z value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Pr</a:t>
                      </a:r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(&gt;|z|)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200" b="1" i="0" u="none" strike="noStrike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adjusted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-2.26E-09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1.34E-09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-1.688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0.09139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.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imdb_rating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2.83E+00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9.52E-01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2.975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0.00293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rank_in_year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-2.80E-01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1.37E-01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-2.044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0.04093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Romance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2.43E+00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8.36E-01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2.908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0.00364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Drama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1.56E+00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7.97E-01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1.962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0.04972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Adventure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-3.35E+00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1.36E+00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-2.466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0.01366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Western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2.64E+00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1.30E+00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2.029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0.04241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  <a:tr h="47734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        </a:t>
                      </a:r>
                      <a:r>
                        <a:rPr lang="en-US" sz="22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Signif</a:t>
                      </a:r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. </a:t>
                      </a:r>
                      <a:r>
                        <a:rPr lang="en-US" sz="2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Codes:</a:t>
                      </a:r>
                      <a:endParaRPr lang="en-US" sz="2200" b="1" i="0" u="none" strike="noStrike" dirty="0">
                        <a:solidFill>
                          <a:schemeClr val="tx1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 dirty="0" smtClean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  </a:t>
                      </a:r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0 ‘**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*’ 0.001 ‘*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*’ 0.01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‘*’ 0.05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charset="0"/>
                        </a:rPr>
                        <a:t>‘.’ 0.1 ‘ ’ 1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3847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329</Words>
  <Application>Microsoft Macintosh PowerPoint</Application>
  <PresentationFormat>Widescreen</PresentationFormat>
  <Paragraphs>102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Calibri Light</vt:lpstr>
      <vt:lpstr>Arial</vt:lpstr>
      <vt:lpstr>Office Theme</vt:lpstr>
      <vt:lpstr>And the Oscar Goes To …</vt:lpstr>
      <vt:lpstr>Dataset: Provided by Open Data Soft</vt:lpstr>
      <vt:lpstr>Exploratory Data Analysis</vt:lpstr>
      <vt:lpstr>Exploratory Data Analysis</vt:lpstr>
      <vt:lpstr>Exploratory Data Analysis</vt:lpstr>
      <vt:lpstr>Exploratory Data Analysis</vt:lpstr>
      <vt:lpstr>Unsupervised Learning: K-Means</vt:lpstr>
      <vt:lpstr>Unsupervised Learning: K-Means</vt:lpstr>
      <vt:lpstr>Machine Learning: Logistic Regression</vt:lpstr>
      <vt:lpstr>Machine Learning: Random Forest</vt:lpstr>
      <vt:lpstr>Machine Learning: Random Forest</vt:lpstr>
      <vt:lpstr>Machine Learning: Output</vt:lpstr>
      <vt:lpstr>Next Steps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 the Oscar Goes To …</dc:title>
  <dc:creator>Microsoft Office User</dc:creator>
  <cp:lastModifiedBy>Microsoft Office User</cp:lastModifiedBy>
  <cp:revision>20</cp:revision>
  <dcterms:created xsi:type="dcterms:W3CDTF">2016-06-27T03:02:33Z</dcterms:created>
  <dcterms:modified xsi:type="dcterms:W3CDTF">2016-06-27T04:27:12Z</dcterms:modified>
</cp:coreProperties>
</file>

<file path=docProps/thumbnail.jpeg>
</file>